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89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1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0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7260-98A2-4B3E-BC0D-F34B56742F26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5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[Topic of Talk]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Management and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3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5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 will follow the topical structure suggested by the ABP: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4" y="1806272"/>
            <a:ext cx="11575964" cy="42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[Topic of Talk]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Management and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4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[Topic of Talk]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0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[Topic of Talk]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3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9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[Topic of Talk]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6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97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This talk will follow the topical structure suggested by the ABP:</vt:lpstr>
      <vt:lpstr>[Topic of Talk]</vt:lpstr>
      <vt:lpstr>[Topic of Talk]</vt:lpstr>
      <vt:lpstr>PowerPoint Presentation</vt:lpstr>
      <vt:lpstr>[Topic of Talk]</vt:lpstr>
      <vt:lpstr>PowerPoint Presentation</vt:lpstr>
      <vt:lpstr>[Topic of Talk]</vt:lpstr>
      <vt:lpstr>PowerPoint Presentation</vt:lpstr>
      <vt:lpstr>[Topic of Talk]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Romack</dc:creator>
  <cp:lastModifiedBy>Cassie McGarigle</cp:lastModifiedBy>
  <cp:revision>10</cp:revision>
  <dcterms:created xsi:type="dcterms:W3CDTF">2018-09-04T19:59:44Z</dcterms:created>
  <dcterms:modified xsi:type="dcterms:W3CDTF">2018-09-05T15:40:54Z</dcterms:modified>
</cp:coreProperties>
</file>