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65" r:id="rId10"/>
    <p:sldId id="262" r:id="rId11"/>
    <p:sldId id="266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7"/>
  </p:normalViewPr>
  <p:slideViewPr>
    <p:cSldViewPr snapToGrid="0" snapToObjects="1">
      <p:cViewPr varScale="1">
        <p:scale>
          <a:sx n="90" d="100"/>
          <a:sy n="90" d="100"/>
        </p:scale>
        <p:origin x="5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6A4D4E-EAE7-7E49-BEFC-A32F020685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4518DB-7365-D241-AEC3-569855C98F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C818220-48CA-6844-9D09-AF8B1B42C2D1}" type="datetimeFigureOut">
              <a:rPr lang="en-US"/>
              <a:pPr>
                <a:defRPr/>
              </a:pPr>
              <a:t>10/2/2020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D432EDA-EF5A-BC41-B70B-227EA61C0C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A465F36-AD7C-8D46-BB53-CD0925CD1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102F8-F876-4046-BCCD-4C47047B4B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93351-D7EC-A044-BCFE-3DCAF74C38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F979DDF-C658-664E-ADA9-A03C6D4B7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5561F8D-311B-274A-8FCB-4A38B7FAEA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1F122C8C-4EAE-E748-B788-A37E83D8F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61C37DFA-1E32-C441-ABEA-270C2CE48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079908-6EEB-EC4D-AA32-9F5FFB52793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5561F8D-311B-274A-8FCB-4A38B7FAEA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1F122C8C-4EAE-E748-B788-A37E83D8F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61C37DFA-1E32-C441-ABEA-270C2CE48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079908-6EEB-EC4D-AA32-9F5FFB52793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920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5561F8D-311B-274A-8FCB-4A38B7FAEA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1F122C8C-4EAE-E748-B788-A37E83D8F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61C37DFA-1E32-C441-ABEA-270C2CE48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079908-6EEB-EC4D-AA32-9F5FFB52793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130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5561F8D-311B-274A-8FCB-4A38B7FAEA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1F122C8C-4EAE-E748-B788-A37E83D8F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61C37DFA-1E32-C441-ABEA-270C2CE48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079908-6EEB-EC4D-AA32-9F5FFB52793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228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5561F8D-311B-274A-8FCB-4A38B7FAEA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1F122C8C-4EAE-E748-B788-A37E83D8F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61C37DFA-1E32-C441-ABEA-270C2CE48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079908-6EEB-EC4D-AA32-9F5FFB52793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945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95456" y="257695"/>
            <a:ext cx="6833060" cy="3252268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95456" y="3740583"/>
            <a:ext cx="6833059" cy="1671925"/>
          </a:xfrm>
        </p:spPr>
        <p:txBody>
          <a:bodyPr/>
          <a:lstStyle>
            <a:lvl1pPr marL="0" indent="0" algn="ctr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  <a:br>
              <a:rPr lang="en-US" dirty="0"/>
            </a:br>
            <a:r>
              <a:rPr lang="en-US" b="0" dirty="0"/>
              <a:t>Speaker Institution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3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26B3C-DD9A-5F47-92DC-8D0C2397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1822369-DD4F-A64F-8FBE-460AAB12AF27}" type="datetimeFigureOut">
              <a:rPr lang="en-US"/>
              <a:pPr>
                <a:defRPr/>
              </a:pPr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99C88-5FC5-3C45-B4A6-CD23B4019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170D4-10D2-FC49-8933-460869B0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E15B82-B716-3E4F-A62D-764CBC616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7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EB4BA-77F7-854C-9381-CCB677264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3E251E4-A4F5-8049-9403-568B14079F31}" type="datetimeFigureOut">
              <a:rPr lang="en-US"/>
              <a:pPr>
                <a:defRPr/>
              </a:pPr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FDA10-CF2C-E94E-B88E-E5C766CC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8CB88-E26B-2746-81F1-E61FAFAA9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1FD50D-FD06-CC41-9B36-AE578ECBC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163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973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091" y="1825625"/>
            <a:ext cx="5742709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150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220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17" y="365125"/>
            <a:ext cx="11665527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618" y="1681163"/>
            <a:ext cx="573895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618" y="2505075"/>
            <a:ext cx="573895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76118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6118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759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761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21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564" y="332509"/>
            <a:ext cx="4476461" cy="172489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32509"/>
            <a:ext cx="6172200" cy="55364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564" y="2057400"/>
            <a:ext cx="44764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518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43B04-3909-9F45-BCD9-03CE9A6E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FEE9921-C18A-604F-9069-8A997880C8BA}" type="datetimeFigureOut">
              <a:rPr lang="en-US"/>
              <a:pPr>
                <a:defRPr/>
              </a:pPr>
              <a:t>10/2/2020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2B96B-090F-4348-BB84-288C0C15C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F4324-0123-B845-8B65-CB856CF8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8D5A93-B5B0-5D49-BF64-FE44E597D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8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F5FBAF6-927D-8E42-806C-9682F08AD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7091" y="365125"/>
            <a:ext cx="1161010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C715126-FB0B-C442-B926-BAAEB1BFAC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7091" y="1825625"/>
            <a:ext cx="1161010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98B250AD-5EEA-C24D-8F00-A6428F0E3A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11775" y="1122363"/>
            <a:ext cx="6564313" cy="2387600"/>
          </a:xfrm>
        </p:spPr>
        <p:txBody>
          <a:bodyPr/>
          <a:lstStyle/>
          <a:p>
            <a:endParaRPr lang="en-US" altLang="en-US" dirty="0"/>
          </a:p>
        </p:txBody>
      </p:sp>
      <p:sp>
        <p:nvSpPr>
          <p:cNvPr id="14338" name="Subtitle 2">
            <a:extLst>
              <a:ext uri="{FF2B5EF4-FFF2-40B4-BE49-F238E27FC236}">
                <a16:creationId xmlns:a16="http://schemas.microsoft.com/office/drawing/2014/main" id="{252F0D66-137E-FE47-8C21-F6B35E5632D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11775" y="3602038"/>
            <a:ext cx="6564313" cy="1655762"/>
          </a:xfrm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E2BE3CD1-A8B1-994C-9772-C1AB30DCFE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1891" y="1432227"/>
            <a:ext cx="11610109" cy="4351338"/>
          </a:xfrm>
        </p:spPr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en-US" altLang="en-US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Basic Science and Pathophysiology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Epidemiology and Risk Assessment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Diagnosis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/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690510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0D6F-05A3-4431-9547-40D03B9C4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9E2CB-A21B-4E3C-9C73-985D88865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40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DA75EEC-E50A-0844-B502-D1E32D535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This talk will follow the topical structure suggested by the ABP: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78EB8F-E836-451E-9FA2-0AA22A1DB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39" y="1780180"/>
            <a:ext cx="11322321" cy="41373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E2BE3CD1-A8B1-994C-9772-C1AB30DCFE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1891" y="1432227"/>
            <a:ext cx="11610109" cy="4351338"/>
          </a:xfrm>
        </p:spPr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en-US" altLang="en-US" sz="4800" dirty="0"/>
              <a:t>Basic Science and Pathophysiology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/>
              <a:t>Epidemiology and Risk Assessment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/>
              <a:t>Diagnosis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/>
              <a:t>Management and Treatment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E2BE3CD1-A8B1-994C-9772-C1AB30DCFE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1891" y="1432227"/>
            <a:ext cx="11610109" cy="4351338"/>
          </a:xfrm>
        </p:spPr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en-US" altLang="en-US" sz="4800" dirty="0"/>
              <a:t>Basic Science and Pathophysiology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Epidemiology and Risk Assessment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Diagnosis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1674829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B85DD-B5C7-4838-B2C0-CA2D921AB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9C5EC-424D-4808-B872-FD0833436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63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E2BE3CD1-A8B1-994C-9772-C1AB30DCFE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1891" y="1432227"/>
            <a:ext cx="11610109" cy="4351338"/>
          </a:xfrm>
        </p:spPr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en-US" altLang="en-US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Basic Science and Pathophysiology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/>
              <a:t>Epidemiology and Risk Assessment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Diagnosis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3723866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FD73-7561-4285-9099-AFF57E7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BC37-8BA9-4129-B959-52BEB393A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98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E2BE3CD1-A8B1-994C-9772-C1AB30DCFE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1891" y="1432227"/>
            <a:ext cx="11610109" cy="4351338"/>
          </a:xfrm>
        </p:spPr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en-US" altLang="en-US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Basic Science and Pathophysiology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Epidemiology and Risk Assessment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/>
              <a:t>Diagnosis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Management and Treatment</a:t>
            </a:r>
          </a:p>
        </p:txBody>
      </p:sp>
    </p:spTree>
    <p:extLst>
      <p:ext uri="{BB962C8B-B14F-4D97-AF65-F5344CB8AC3E}">
        <p14:creationId xmlns:p14="http://schemas.microsoft.com/office/powerpoint/2010/main" val="2792047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A7511-5026-4D83-8E58-9B4A80FFB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25D41-78D8-42CD-8E5D-ED9206F50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28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A156A716-7857-D34B-9CDB-2C2B37804448}" vid="{94BA6E4C-853C-4A43-B92C-A561C3530A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77</Words>
  <Application>Microsoft Office PowerPoint</Application>
  <PresentationFormat>Widescreen</PresentationFormat>
  <Paragraphs>26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This talk will follow the topical structure suggested by the ABP: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Sonya Jones</dc:creator>
  <cp:lastModifiedBy>Cassie McGarigle</cp:lastModifiedBy>
  <cp:revision>7</cp:revision>
  <dcterms:created xsi:type="dcterms:W3CDTF">2020-10-02T16:01:30Z</dcterms:created>
  <dcterms:modified xsi:type="dcterms:W3CDTF">2020-10-02T22:38:14Z</dcterms:modified>
</cp:coreProperties>
</file>